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6858000" cy="9144000"/>
  <p:embeddedFontLst>
    <p:embeddedFont>
      <p:font typeface="Poppins Bold Italics" charset="1" panose="00000800000000000000"/>
      <p:regular r:id="rId35"/>
    </p:embeddedFont>
    <p:embeddedFont>
      <p:font typeface="Poppins Bold" charset="1" panose="00000800000000000000"/>
      <p:regular r:id="rId36"/>
    </p:embeddedFont>
    <p:embeddedFont>
      <p:font typeface="Montserrat Bold" charset="1" panose="00000800000000000000"/>
      <p:regular r:id="rId37"/>
    </p:embeddedFont>
    <p:embeddedFont>
      <p:font typeface="Poppins" charset="1" panose="00000500000000000000"/>
      <p:regular r:id="rId38"/>
    </p:embeddedFont>
    <p:embeddedFont>
      <p:font typeface="Montserrat" charset="1" panose="0000050000000000000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jpe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14.pn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14.pn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14.pn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4.jpeg" Type="http://schemas.openxmlformats.org/officeDocument/2006/relationships/image"/><Relationship Id="rId7" Target="../media/image5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jpe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14.pn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24196" y="5447824"/>
            <a:ext cx="14241828" cy="14241828"/>
          </a:xfrm>
          <a:custGeom>
            <a:avLst/>
            <a:gdLst/>
            <a:ahLst/>
            <a:cxnLst/>
            <a:rect r="r" b="b" t="t" l="l"/>
            <a:pathLst>
              <a:path h="14241828" w="14241828">
                <a:moveTo>
                  <a:pt x="0" y="0"/>
                </a:moveTo>
                <a:lnTo>
                  <a:pt x="14241828" y="0"/>
                </a:lnTo>
                <a:lnTo>
                  <a:pt x="14241828" y="14241827"/>
                </a:lnTo>
                <a:lnTo>
                  <a:pt x="0" y="1424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22819" y="-2544747"/>
            <a:ext cx="8530352" cy="8530352"/>
          </a:xfrm>
          <a:custGeom>
            <a:avLst/>
            <a:gdLst/>
            <a:ahLst/>
            <a:cxnLst/>
            <a:rect r="r" b="b" t="t" l="l"/>
            <a:pathLst>
              <a:path h="8530352" w="8530352">
                <a:moveTo>
                  <a:pt x="0" y="0"/>
                </a:moveTo>
                <a:lnTo>
                  <a:pt x="8530352" y="0"/>
                </a:lnTo>
                <a:lnTo>
                  <a:pt x="8530352" y="8530352"/>
                </a:lnTo>
                <a:lnTo>
                  <a:pt x="0" y="8530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0689" y="-643471"/>
            <a:ext cx="1471241" cy="1471241"/>
          </a:xfrm>
          <a:custGeom>
            <a:avLst/>
            <a:gdLst/>
            <a:ahLst/>
            <a:cxnLst/>
            <a:rect r="r" b="b" t="t" l="l"/>
            <a:pathLst>
              <a:path h="1471241" w="1471241">
                <a:moveTo>
                  <a:pt x="0" y="0"/>
                </a:moveTo>
                <a:lnTo>
                  <a:pt x="1471241" y="0"/>
                </a:lnTo>
                <a:lnTo>
                  <a:pt x="1471241" y="1471241"/>
                </a:lnTo>
                <a:lnTo>
                  <a:pt x="0" y="14712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912021" y="6405696"/>
            <a:ext cx="9407642" cy="9407642"/>
          </a:xfrm>
          <a:custGeom>
            <a:avLst/>
            <a:gdLst/>
            <a:ahLst/>
            <a:cxnLst/>
            <a:rect r="r" b="b" t="t" l="l"/>
            <a:pathLst>
              <a:path h="9407642" w="9407642">
                <a:moveTo>
                  <a:pt x="0" y="0"/>
                </a:moveTo>
                <a:lnTo>
                  <a:pt x="9407642" y="0"/>
                </a:lnTo>
                <a:lnTo>
                  <a:pt x="9407642" y="9407642"/>
                </a:lnTo>
                <a:lnTo>
                  <a:pt x="0" y="94076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326499" y="7522578"/>
            <a:ext cx="8779669" cy="1733931"/>
            <a:chOff x="0" y="0"/>
            <a:chExt cx="11706225" cy="231190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706225" cy="2311908"/>
            </a:xfrm>
            <a:custGeom>
              <a:avLst/>
              <a:gdLst/>
              <a:ahLst/>
              <a:cxnLst/>
              <a:rect r="r" b="b" t="t" l="l"/>
              <a:pathLst>
                <a:path h="2311908" w="11706225">
                  <a:moveTo>
                    <a:pt x="0" y="0"/>
                  </a:moveTo>
                  <a:lnTo>
                    <a:pt x="11706225" y="0"/>
                  </a:lnTo>
                  <a:lnTo>
                    <a:pt x="11706225" y="2311908"/>
                  </a:lnTo>
                  <a:lnTo>
                    <a:pt x="0" y="2311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-176" r="0" b="-176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186445" y="2405701"/>
            <a:ext cx="7244620" cy="4858798"/>
            <a:chOff x="0" y="0"/>
            <a:chExt cx="9659493" cy="64783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659493" cy="6478397"/>
            </a:xfrm>
            <a:custGeom>
              <a:avLst/>
              <a:gdLst/>
              <a:ahLst/>
              <a:cxnLst/>
              <a:rect r="r" b="b" t="t" l="l"/>
              <a:pathLst>
                <a:path h="6478397" w="9659493">
                  <a:moveTo>
                    <a:pt x="9319133" y="0"/>
                  </a:moveTo>
                  <a:lnTo>
                    <a:pt x="338455" y="0"/>
                  </a:lnTo>
                  <a:cubicBezTo>
                    <a:pt x="152146" y="0"/>
                    <a:pt x="0" y="152146"/>
                    <a:pt x="0" y="338455"/>
                  </a:cubicBezTo>
                  <a:lnTo>
                    <a:pt x="0" y="6478397"/>
                  </a:lnTo>
                  <a:lnTo>
                    <a:pt x="9659493" y="6478397"/>
                  </a:lnTo>
                  <a:lnTo>
                    <a:pt x="9659493" y="338455"/>
                  </a:lnTo>
                  <a:cubicBezTo>
                    <a:pt x="9657588" y="152146"/>
                    <a:pt x="9505569" y="0"/>
                    <a:pt x="9319133" y="0"/>
                  </a:cubicBezTo>
                  <a:close/>
                  <a:moveTo>
                    <a:pt x="9360915" y="6054344"/>
                  </a:moveTo>
                  <a:lnTo>
                    <a:pt x="294767" y="6054344"/>
                  </a:lnTo>
                  <a:lnTo>
                    <a:pt x="294767" y="382143"/>
                  </a:lnTo>
                  <a:lnTo>
                    <a:pt x="9361043" y="382143"/>
                  </a:lnTo>
                  <a:lnTo>
                    <a:pt x="9361043" y="6054344"/>
                  </a:lnTo>
                  <a:close/>
                </a:path>
              </a:pathLst>
            </a:custGeom>
            <a:solidFill>
              <a:srgbClr val="242424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326499" y="2381450"/>
            <a:ext cx="8963111" cy="5101199"/>
          </a:xfrm>
          <a:custGeom>
            <a:avLst/>
            <a:gdLst/>
            <a:ahLst/>
            <a:cxnLst/>
            <a:rect r="r" b="b" t="t" l="l"/>
            <a:pathLst>
              <a:path h="5101199" w="8963111">
                <a:moveTo>
                  <a:pt x="0" y="0"/>
                </a:moveTo>
                <a:lnTo>
                  <a:pt x="8963111" y="0"/>
                </a:lnTo>
                <a:lnTo>
                  <a:pt x="8963111" y="5101199"/>
                </a:lnTo>
                <a:lnTo>
                  <a:pt x="0" y="51011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1" t="0" r="-11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3212651" y="7265880"/>
            <a:ext cx="1189387" cy="108394"/>
            <a:chOff x="0" y="0"/>
            <a:chExt cx="1585849" cy="14452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85849" cy="144526"/>
            </a:xfrm>
            <a:custGeom>
              <a:avLst/>
              <a:gdLst/>
              <a:ahLst/>
              <a:cxnLst/>
              <a:rect r="r" b="b" t="t" l="l"/>
              <a:pathLst>
                <a:path h="144526" w="1585849">
                  <a:moveTo>
                    <a:pt x="144526" y="144526"/>
                  </a:moveTo>
                  <a:lnTo>
                    <a:pt x="1443228" y="144526"/>
                  </a:lnTo>
                  <a:cubicBezTo>
                    <a:pt x="1523111" y="144526"/>
                    <a:pt x="1585849" y="79883"/>
                    <a:pt x="1585849" y="1905"/>
                  </a:cubicBezTo>
                  <a:lnTo>
                    <a:pt x="1585849" y="0"/>
                  </a:lnTo>
                  <a:lnTo>
                    <a:pt x="0" y="0"/>
                  </a:lnTo>
                  <a:lnTo>
                    <a:pt x="0" y="1905"/>
                  </a:lnTo>
                  <a:cubicBezTo>
                    <a:pt x="0" y="79883"/>
                    <a:pt x="64643" y="144526"/>
                    <a:pt x="144526" y="144526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9510465" y="7482650"/>
            <a:ext cx="8595170" cy="39910"/>
            <a:chOff x="0" y="0"/>
            <a:chExt cx="11460226" cy="532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460226" cy="53213"/>
            </a:xfrm>
            <a:custGeom>
              <a:avLst/>
              <a:gdLst/>
              <a:ahLst/>
              <a:cxnLst/>
              <a:rect r="r" b="b" t="t" l="l"/>
              <a:pathLst>
                <a:path h="53213" w="11460226">
                  <a:moveTo>
                    <a:pt x="0" y="0"/>
                  </a:moveTo>
                  <a:cubicBezTo>
                    <a:pt x="0" y="30480"/>
                    <a:pt x="24765" y="53213"/>
                    <a:pt x="53213" y="53213"/>
                  </a:cubicBezTo>
                  <a:lnTo>
                    <a:pt x="11407013" y="53213"/>
                  </a:lnTo>
                  <a:cubicBezTo>
                    <a:pt x="11437493" y="53213"/>
                    <a:pt x="11460226" y="28448"/>
                    <a:pt x="114602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0407491" y="2584590"/>
            <a:ext cx="6799707" cy="4255484"/>
            <a:chOff x="0" y="0"/>
            <a:chExt cx="9066276" cy="567397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066276" cy="5673979"/>
            </a:xfrm>
            <a:custGeom>
              <a:avLst/>
              <a:gdLst/>
              <a:ahLst/>
              <a:cxnLst/>
              <a:rect r="r" b="b" t="t" l="l"/>
              <a:pathLst>
                <a:path h="5673979" w="9066276">
                  <a:moveTo>
                    <a:pt x="0" y="0"/>
                  </a:moveTo>
                  <a:lnTo>
                    <a:pt x="9066276" y="0"/>
                  </a:lnTo>
                  <a:lnTo>
                    <a:pt x="9066276" y="5673979"/>
                  </a:lnTo>
                  <a:lnTo>
                    <a:pt x="0" y="5673979"/>
                  </a:lnTo>
                  <a:close/>
                </a:path>
              </a:pathLst>
            </a:custGeom>
            <a:blipFill>
              <a:blip r:embed="rId13"/>
              <a:stretch>
                <a:fillRect l="0" t="-29893" r="0" b="-29893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480689" y="1251252"/>
            <a:ext cx="6014933" cy="1830876"/>
            <a:chOff x="0" y="0"/>
            <a:chExt cx="8019910" cy="244116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019923" cy="2441194"/>
            </a:xfrm>
            <a:custGeom>
              <a:avLst/>
              <a:gdLst/>
              <a:ahLst/>
              <a:cxnLst/>
              <a:rect r="r" b="b" t="t" l="l"/>
              <a:pathLst>
                <a:path h="2441194" w="8019923">
                  <a:moveTo>
                    <a:pt x="0" y="0"/>
                  </a:moveTo>
                  <a:lnTo>
                    <a:pt x="8019923" y="0"/>
                  </a:lnTo>
                  <a:lnTo>
                    <a:pt x="8019923" y="2441194"/>
                  </a:lnTo>
                  <a:lnTo>
                    <a:pt x="0" y="2441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-141765" r="0" b="-141764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028700" y="4346591"/>
            <a:ext cx="6090209" cy="1438799"/>
            <a:chOff x="0" y="0"/>
            <a:chExt cx="8120278" cy="191839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0253" cy="1918462"/>
            </a:xfrm>
            <a:custGeom>
              <a:avLst/>
              <a:gdLst/>
              <a:ahLst/>
              <a:cxnLst/>
              <a:rect r="r" b="b" t="t" l="l"/>
              <a:pathLst>
                <a:path h="1918462" w="8120253">
                  <a:moveTo>
                    <a:pt x="0" y="0"/>
                  </a:moveTo>
                  <a:lnTo>
                    <a:pt x="8120253" y="0"/>
                  </a:lnTo>
                  <a:lnTo>
                    <a:pt x="8120253" y="1918462"/>
                  </a:lnTo>
                  <a:lnTo>
                    <a:pt x="0" y="1918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12" t="0" r="-12" b="3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9838382" y="9123207"/>
            <a:ext cx="8819578" cy="660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8"/>
              </a:lnSpc>
            </a:pPr>
            <a:r>
              <a:rPr lang="en-US" b="true" sz="3255" i="true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CTTL Tech Workshops, Fall 2025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18871" y="3112732"/>
            <a:ext cx="2422941" cy="3851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79"/>
              </a:lnSpc>
            </a:pPr>
            <a:r>
              <a:rPr lang="en-US" sz="18483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523687" y="5162388"/>
            <a:ext cx="4877514" cy="1438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84"/>
              </a:lnSpc>
            </a:pPr>
            <a:r>
              <a:rPr lang="en-US" sz="6845" b="true">
                <a:solidFill>
                  <a:srgbClr val="A0A2A1"/>
                </a:solidFill>
                <a:latin typeface="Poppins Bold"/>
                <a:ea typeface="Poppins Bold"/>
                <a:cs typeface="Poppins Bold"/>
                <a:sym typeface="Poppins Bold"/>
              </a:rPr>
              <a:t>Features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910" t="0" r="-491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59054" y="301514"/>
            <a:ext cx="18647054" cy="9985486"/>
            <a:chOff x="0" y="0"/>
            <a:chExt cx="24862739" cy="133139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862789" cy="13313918"/>
            </a:xfrm>
            <a:custGeom>
              <a:avLst/>
              <a:gdLst/>
              <a:ahLst/>
              <a:cxnLst/>
              <a:rect r="r" b="b" t="t" l="l"/>
              <a:pathLst>
                <a:path h="13313918" w="24862789">
                  <a:moveTo>
                    <a:pt x="0" y="0"/>
                  </a:moveTo>
                  <a:lnTo>
                    <a:pt x="24862789" y="0"/>
                  </a:lnTo>
                  <a:lnTo>
                    <a:pt x="24862789" y="13313918"/>
                  </a:lnTo>
                  <a:lnTo>
                    <a:pt x="0" y="13313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216" t="0" r="-2216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2128" y="0"/>
            <a:ext cx="18470128" cy="10287000"/>
            <a:chOff x="0" y="0"/>
            <a:chExt cx="2462683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2682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626824">
                  <a:moveTo>
                    <a:pt x="0" y="0"/>
                  </a:moveTo>
                  <a:lnTo>
                    <a:pt x="24626824" y="0"/>
                  </a:lnTo>
                  <a:lnTo>
                    <a:pt x="24626824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77000"/>
              </a:blip>
              <a:stretch>
                <a:fillRect l="0" t="-9340" r="0" b="-934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111581" y="5300072"/>
            <a:ext cx="10610831" cy="1751867"/>
          </a:xfrm>
          <a:custGeom>
            <a:avLst/>
            <a:gdLst/>
            <a:ahLst/>
            <a:cxnLst/>
            <a:rect r="r" b="b" t="t" l="l"/>
            <a:pathLst>
              <a:path h="1751867" w="10610831">
                <a:moveTo>
                  <a:pt x="0" y="0"/>
                </a:moveTo>
                <a:lnTo>
                  <a:pt x="10610830" y="0"/>
                </a:lnTo>
                <a:lnTo>
                  <a:pt x="10610830" y="1751867"/>
                </a:lnTo>
                <a:lnTo>
                  <a:pt x="0" y="17518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93" r="0" b="-292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62413" y="536534"/>
            <a:ext cx="6746367" cy="1593818"/>
            <a:chOff x="0" y="0"/>
            <a:chExt cx="8995156" cy="212509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995156" cy="2125091"/>
            </a:xfrm>
            <a:custGeom>
              <a:avLst/>
              <a:gdLst/>
              <a:ahLst/>
              <a:cxnLst/>
              <a:rect r="r" b="b" t="t" l="l"/>
              <a:pathLst>
                <a:path h="2125091" w="8995156">
                  <a:moveTo>
                    <a:pt x="0" y="0"/>
                  </a:moveTo>
                  <a:lnTo>
                    <a:pt x="8995156" y="0"/>
                  </a:lnTo>
                  <a:lnTo>
                    <a:pt x="8995156" y="2125091"/>
                  </a:lnTo>
                  <a:lnTo>
                    <a:pt x="0" y="2125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" t="0" r="-12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4442908" y="5576478"/>
            <a:ext cx="9920192" cy="1746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17"/>
              </a:lnSpc>
            </a:pPr>
            <a:r>
              <a:rPr lang="en-US" sz="4584" spc="-8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Discussion Summaries &amp; Insights</a:t>
            </a:r>
          </a:p>
          <a:p>
            <a:pPr algn="ctr">
              <a:lnSpc>
                <a:spcPts val="6419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594131" y="3761746"/>
            <a:ext cx="1232754" cy="1232754"/>
          </a:xfrm>
          <a:custGeom>
            <a:avLst/>
            <a:gdLst/>
            <a:ahLst/>
            <a:cxnLst/>
            <a:rect r="r" b="b" t="t" l="l"/>
            <a:pathLst>
              <a:path h="1232754" w="1232754">
                <a:moveTo>
                  <a:pt x="0" y="0"/>
                </a:moveTo>
                <a:lnTo>
                  <a:pt x="1232754" y="0"/>
                </a:lnTo>
                <a:lnTo>
                  <a:pt x="1232754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44312" y="3643941"/>
            <a:ext cx="915553" cy="125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4"/>
              </a:lnSpc>
            </a:pPr>
            <a:r>
              <a:rPr lang="en-US" sz="650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08668" y="230391"/>
            <a:ext cx="1501835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44312" y="230391"/>
            <a:ext cx="5978090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Features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8787" y="0"/>
            <a:ext cx="17890436" cy="10287000"/>
            <a:chOff x="0" y="0"/>
            <a:chExt cx="23853915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85390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3853902">
                  <a:moveTo>
                    <a:pt x="0" y="0"/>
                  </a:moveTo>
                  <a:lnTo>
                    <a:pt x="23853902" y="0"/>
                  </a:lnTo>
                  <a:lnTo>
                    <a:pt x="2385390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6" r="0" b="-6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17824" y="480060"/>
            <a:ext cx="18705824" cy="9806940"/>
            <a:chOff x="0" y="0"/>
            <a:chExt cx="24941098" cy="130759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941149" cy="13075920"/>
            </a:xfrm>
            <a:custGeom>
              <a:avLst/>
              <a:gdLst/>
              <a:ahLst/>
              <a:cxnLst/>
              <a:rect r="r" b="b" t="t" l="l"/>
              <a:pathLst>
                <a:path h="13075920" w="24941149">
                  <a:moveTo>
                    <a:pt x="0" y="0"/>
                  </a:moveTo>
                  <a:lnTo>
                    <a:pt x="24941149" y="0"/>
                  </a:lnTo>
                  <a:lnTo>
                    <a:pt x="24941149" y="13075920"/>
                  </a:lnTo>
                  <a:lnTo>
                    <a:pt x="0" y="13075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40" t="0" r="-134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9379" y="457200"/>
            <a:ext cx="18807379" cy="9829800"/>
            <a:chOff x="0" y="0"/>
            <a:chExt cx="25076506" cy="13106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076531" cy="13106400"/>
            </a:xfrm>
            <a:custGeom>
              <a:avLst/>
              <a:gdLst/>
              <a:ahLst/>
              <a:cxnLst/>
              <a:rect r="r" b="b" t="t" l="l"/>
              <a:pathLst>
                <a:path h="13106400" w="25076531">
                  <a:moveTo>
                    <a:pt x="0" y="0"/>
                  </a:moveTo>
                  <a:lnTo>
                    <a:pt x="25076531" y="0"/>
                  </a:lnTo>
                  <a:lnTo>
                    <a:pt x="25076531" y="13106400"/>
                  </a:lnTo>
                  <a:lnTo>
                    <a:pt x="0" y="1310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014" t="0" r="-1013" b="0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907" t="0" r="-4907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68488"/>
            <a:ext cx="18288000" cy="9836896"/>
            <a:chOff x="0" y="0"/>
            <a:chExt cx="24384000" cy="1311586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115925"/>
            </a:xfrm>
            <a:custGeom>
              <a:avLst/>
              <a:gdLst/>
              <a:ahLst/>
              <a:cxnLst/>
              <a:rect r="r" b="b" t="t" l="l"/>
              <a:pathLst>
                <a:path h="1311592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115925"/>
                  </a:lnTo>
                  <a:lnTo>
                    <a:pt x="0" y="13115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411" r="0" b="-411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5730"/>
            <a:ext cx="18288000" cy="9921240"/>
            <a:chOff x="0" y="0"/>
            <a:chExt cx="24384000" cy="132283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228320"/>
            </a:xfrm>
            <a:custGeom>
              <a:avLst/>
              <a:gdLst/>
              <a:ahLst/>
              <a:cxnLst/>
              <a:rect r="r" b="b" t="t" l="l"/>
              <a:pathLst>
                <a:path h="1322832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228320"/>
                  </a:lnTo>
                  <a:lnTo>
                    <a:pt x="0" y="13228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" t="0" r="-16" b="0"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2128" y="0"/>
            <a:ext cx="18470128" cy="10287000"/>
            <a:chOff x="0" y="0"/>
            <a:chExt cx="2462683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2682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626824">
                  <a:moveTo>
                    <a:pt x="0" y="0"/>
                  </a:moveTo>
                  <a:lnTo>
                    <a:pt x="24626824" y="0"/>
                  </a:lnTo>
                  <a:lnTo>
                    <a:pt x="24626824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77000"/>
              </a:blip>
              <a:stretch>
                <a:fillRect l="0" t="-9340" r="0" b="-934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662668" y="5300072"/>
            <a:ext cx="9399356" cy="1551842"/>
          </a:xfrm>
          <a:custGeom>
            <a:avLst/>
            <a:gdLst/>
            <a:ahLst/>
            <a:cxnLst/>
            <a:rect r="r" b="b" t="t" l="l"/>
            <a:pathLst>
              <a:path h="1551842" w="9399356">
                <a:moveTo>
                  <a:pt x="0" y="0"/>
                </a:moveTo>
                <a:lnTo>
                  <a:pt x="9399356" y="0"/>
                </a:lnTo>
                <a:lnTo>
                  <a:pt x="9399356" y="1551842"/>
                </a:lnTo>
                <a:lnTo>
                  <a:pt x="0" y="1551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320" r="0" b="-32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62413" y="536534"/>
            <a:ext cx="6746367" cy="1593818"/>
            <a:chOff x="0" y="0"/>
            <a:chExt cx="8995156" cy="212509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995156" cy="2125091"/>
            </a:xfrm>
            <a:custGeom>
              <a:avLst/>
              <a:gdLst/>
              <a:ahLst/>
              <a:cxnLst/>
              <a:rect r="r" b="b" t="t" l="l"/>
              <a:pathLst>
                <a:path h="2125091" w="8995156">
                  <a:moveTo>
                    <a:pt x="0" y="0"/>
                  </a:moveTo>
                  <a:lnTo>
                    <a:pt x="8995156" y="0"/>
                  </a:lnTo>
                  <a:lnTo>
                    <a:pt x="8995156" y="2125091"/>
                  </a:lnTo>
                  <a:lnTo>
                    <a:pt x="0" y="2125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" t="0" r="-12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4749689" y="5114630"/>
            <a:ext cx="9225324" cy="1357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7"/>
              </a:lnSpc>
            </a:pPr>
            <a:r>
              <a:rPr lang="en-US" sz="6473" spc="-12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Rubrics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594131" y="3761746"/>
            <a:ext cx="1232754" cy="1232754"/>
          </a:xfrm>
          <a:custGeom>
            <a:avLst/>
            <a:gdLst/>
            <a:ahLst/>
            <a:cxnLst/>
            <a:rect r="r" b="b" t="t" l="l"/>
            <a:pathLst>
              <a:path h="1232754" w="1232754">
                <a:moveTo>
                  <a:pt x="0" y="0"/>
                </a:moveTo>
                <a:lnTo>
                  <a:pt x="1232754" y="0"/>
                </a:lnTo>
                <a:lnTo>
                  <a:pt x="1232754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44312" y="3643941"/>
            <a:ext cx="915553" cy="125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4"/>
              </a:lnSpc>
            </a:pPr>
            <a:r>
              <a:rPr lang="en-US" sz="650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08668" y="230391"/>
            <a:ext cx="1501835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44312" y="230391"/>
            <a:ext cx="5978090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Features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12038" y="-2801655"/>
            <a:ext cx="15890310" cy="15890310"/>
          </a:xfrm>
          <a:custGeom>
            <a:avLst/>
            <a:gdLst/>
            <a:ahLst/>
            <a:cxnLst/>
            <a:rect r="r" b="b" t="t" l="l"/>
            <a:pathLst>
              <a:path h="15890310" w="15890310">
                <a:moveTo>
                  <a:pt x="0" y="0"/>
                </a:moveTo>
                <a:lnTo>
                  <a:pt x="15890310" y="0"/>
                </a:lnTo>
                <a:lnTo>
                  <a:pt x="15890310" y="15890310"/>
                </a:lnTo>
                <a:lnTo>
                  <a:pt x="0" y="158903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007846" y="-1797463"/>
            <a:ext cx="13881916" cy="13881916"/>
          </a:xfrm>
          <a:custGeom>
            <a:avLst/>
            <a:gdLst/>
            <a:ahLst/>
            <a:cxnLst/>
            <a:rect r="r" b="b" t="t" l="l"/>
            <a:pathLst>
              <a:path h="13881916" w="13881916">
                <a:moveTo>
                  <a:pt x="0" y="0"/>
                </a:moveTo>
                <a:lnTo>
                  <a:pt x="13881916" y="0"/>
                </a:lnTo>
                <a:lnTo>
                  <a:pt x="13881916" y="13881916"/>
                </a:lnTo>
                <a:lnTo>
                  <a:pt x="0" y="138819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33117" y="3506629"/>
            <a:ext cx="6033364" cy="3511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true">
                <a:solidFill>
                  <a:srgbClr val="FDFDF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By the end of this session, you will: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028549" y="1866005"/>
            <a:ext cx="8331718" cy="982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4"/>
              </a:lnSpc>
            </a:pPr>
            <a:r>
              <a:rPr lang="en-US" sz="2582" spc="-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Recognize the AI features currently available in Canvas and their instructional uses.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166144" y="1598019"/>
            <a:ext cx="1424254" cy="1424254"/>
          </a:xfrm>
          <a:custGeom>
            <a:avLst/>
            <a:gdLst/>
            <a:ahLst/>
            <a:cxnLst/>
            <a:rect r="r" b="b" t="t" l="l"/>
            <a:pathLst>
              <a:path h="1424254" w="1424254">
                <a:moveTo>
                  <a:pt x="0" y="0"/>
                </a:moveTo>
                <a:lnTo>
                  <a:pt x="1424255" y="0"/>
                </a:lnTo>
                <a:lnTo>
                  <a:pt x="1424255" y="1424254"/>
                </a:lnTo>
                <a:lnTo>
                  <a:pt x="0" y="142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311201" y="1718834"/>
            <a:ext cx="1134142" cy="878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6"/>
              </a:lnSpc>
            </a:pPr>
            <a:r>
              <a:rPr lang="en-US" sz="4784">
                <a:solidFill>
                  <a:srgbClr val="FDFDFD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676103" y="3150308"/>
            <a:ext cx="1424254" cy="1424254"/>
          </a:xfrm>
          <a:custGeom>
            <a:avLst/>
            <a:gdLst/>
            <a:ahLst/>
            <a:cxnLst/>
            <a:rect r="r" b="b" t="t" l="l"/>
            <a:pathLst>
              <a:path h="1424254" w="1424254">
                <a:moveTo>
                  <a:pt x="0" y="0"/>
                </a:moveTo>
                <a:lnTo>
                  <a:pt x="1424255" y="0"/>
                </a:lnTo>
                <a:lnTo>
                  <a:pt x="1424255" y="1424254"/>
                </a:lnTo>
                <a:lnTo>
                  <a:pt x="0" y="142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821160" y="3271123"/>
            <a:ext cx="1134142" cy="878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6"/>
              </a:lnSpc>
            </a:pPr>
            <a:r>
              <a:rPr lang="en-US" sz="4784">
                <a:solidFill>
                  <a:srgbClr val="FDFDFD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594425" y="2080870"/>
            <a:ext cx="391116" cy="391116"/>
          </a:xfrm>
          <a:custGeom>
            <a:avLst/>
            <a:gdLst/>
            <a:ahLst/>
            <a:cxnLst/>
            <a:rect r="r" b="b" t="t" l="l"/>
            <a:pathLst>
              <a:path h="391116" w="391116">
                <a:moveTo>
                  <a:pt x="0" y="0"/>
                </a:moveTo>
                <a:lnTo>
                  <a:pt x="391116" y="0"/>
                </a:lnTo>
                <a:lnTo>
                  <a:pt x="391116" y="391115"/>
                </a:lnTo>
                <a:lnTo>
                  <a:pt x="0" y="3911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937011" y="3666877"/>
            <a:ext cx="391116" cy="391116"/>
          </a:xfrm>
          <a:custGeom>
            <a:avLst/>
            <a:gdLst/>
            <a:ahLst/>
            <a:cxnLst/>
            <a:rect r="r" b="b" t="t" l="l"/>
            <a:pathLst>
              <a:path h="391116" w="391116">
                <a:moveTo>
                  <a:pt x="0" y="0"/>
                </a:moveTo>
                <a:lnTo>
                  <a:pt x="391116" y="0"/>
                </a:lnTo>
                <a:lnTo>
                  <a:pt x="391116" y="391116"/>
                </a:lnTo>
                <a:lnTo>
                  <a:pt x="0" y="3911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452783" y="3340675"/>
            <a:ext cx="6757968" cy="982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4"/>
              </a:lnSpc>
            </a:pPr>
            <a:r>
              <a:rPr lang="en-US" sz="2582" spc="-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Practice using at least one AI tool in Canvas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8676103" y="4913262"/>
            <a:ext cx="1424254" cy="1424254"/>
          </a:xfrm>
          <a:custGeom>
            <a:avLst/>
            <a:gdLst/>
            <a:ahLst/>
            <a:cxnLst/>
            <a:rect r="r" b="b" t="t" l="l"/>
            <a:pathLst>
              <a:path h="1424254" w="1424254">
                <a:moveTo>
                  <a:pt x="0" y="0"/>
                </a:moveTo>
                <a:lnTo>
                  <a:pt x="1424255" y="0"/>
                </a:lnTo>
                <a:lnTo>
                  <a:pt x="1424255" y="1424254"/>
                </a:lnTo>
                <a:lnTo>
                  <a:pt x="0" y="142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821160" y="5034067"/>
            <a:ext cx="1134142" cy="878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6"/>
              </a:lnSpc>
            </a:pPr>
            <a:r>
              <a:rPr lang="en-US" sz="4784">
                <a:solidFill>
                  <a:srgbClr val="FDFDFD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7937011" y="5389512"/>
            <a:ext cx="391116" cy="391116"/>
          </a:xfrm>
          <a:custGeom>
            <a:avLst/>
            <a:gdLst/>
            <a:ahLst/>
            <a:cxnLst/>
            <a:rect r="r" b="b" t="t" l="l"/>
            <a:pathLst>
              <a:path h="391116" w="391116">
                <a:moveTo>
                  <a:pt x="0" y="0"/>
                </a:moveTo>
                <a:lnTo>
                  <a:pt x="391116" y="0"/>
                </a:lnTo>
                <a:lnTo>
                  <a:pt x="391116" y="391115"/>
                </a:lnTo>
                <a:lnTo>
                  <a:pt x="0" y="3911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501332" y="4815335"/>
            <a:ext cx="6757968" cy="1615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4"/>
              </a:lnSpc>
            </a:pPr>
            <a:r>
              <a:rPr lang="en-US" sz="2582" spc="-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Apply recommended best practices to integrate AI into their courses responsibly.</a:t>
            </a:r>
          </a:p>
          <a:p>
            <a:pPr algn="l">
              <a:lnSpc>
                <a:spcPts val="5154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17589" y="0"/>
            <a:ext cx="17252833" cy="10287000"/>
            <a:chOff x="0" y="0"/>
            <a:chExt cx="2300377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003763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3003763">
                  <a:moveTo>
                    <a:pt x="0" y="0"/>
                  </a:moveTo>
                  <a:lnTo>
                    <a:pt x="23003763" y="0"/>
                  </a:lnTo>
                  <a:lnTo>
                    <a:pt x="23003763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6" t="0" r="-46" b="0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53603" y="0"/>
            <a:ext cx="17180795" cy="10287000"/>
            <a:chOff x="0" y="0"/>
            <a:chExt cx="2290772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90775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2907752">
                  <a:moveTo>
                    <a:pt x="0" y="0"/>
                  </a:moveTo>
                  <a:lnTo>
                    <a:pt x="22907752" y="0"/>
                  </a:lnTo>
                  <a:lnTo>
                    <a:pt x="2290775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9" r="0" b="-19"/>
              </a:stretch>
            </a:blipFill>
          </p:spPr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279" y="0"/>
            <a:ext cx="18247452" cy="10287000"/>
            <a:chOff x="0" y="0"/>
            <a:chExt cx="2432993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29898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29898">
                  <a:moveTo>
                    <a:pt x="0" y="0"/>
                  </a:moveTo>
                  <a:lnTo>
                    <a:pt x="24329898" y="0"/>
                  </a:lnTo>
                  <a:lnTo>
                    <a:pt x="2432989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3" t="0" r="-23" b="0"/>
              </a:stretch>
            </a:blipFill>
          </p:spPr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5720"/>
            <a:ext cx="18288000" cy="10195560"/>
            <a:chOff x="0" y="0"/>
            <a:chExt cx="24384000" cy="135940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594080"/>
            </a:xfrm>
            <a:custGeom>
              <a:avLst/>
              <a:gdLst/>
              <a:ahLst/>
              <a:cxnLst/>
              <a:rect r="r" b="b" t="t" l="l"/>
              <a:pathLst>
                <a:path h="1359408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594080"/>
                  </a:lnTo>
                  <a:lnTo>
                    <a:pt x="0" y="13594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49" r="0" b="-49"/>
              </a:stretch>
            </a:blipFill>
          </p:spPr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2870"/>
            <a:ext cx="18288000" cy="10081260"/>
            <a:chOff x="0" y="0"/>
            <a:chExt cx="24384000" cy="134416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441680"/>
            </a:xfrm>
            <a:custGeom>
              <a:avLst/>
              <a:gdLst/>
              <a:ahLst/>
              <a:cxnLst/>
              <a:rect r="r" b="b" t="t" l="l"/>
              <a:pathLst>
                <a:path h="1344168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441680"/>
                  </a:lnTo>
                  <a:lnTo>
                    <a:pt x="0" y="13441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1" t="0" r="-31" b="0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2128" y="0"/>
            <a:ext cx="18470128" cy="10287000"/>
            <a:chOff x="0" y="0"/>
            <a:chExt cx="2462683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2682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626824">
                  <a:moveTo>
                    <a:pt x="0" y="0"/>
                  </a:moveTo>
                  <a:lnTo>
                    <a:pt x="24626824" y="0"/>
                  </a:lnTo>
                  <a:lnTo>
                    <a:pt x="24626824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77000"/>
              </a:blip>
              <a:stretch>
                <a:fillRect l="0" t="-9340" r="0" b="-934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662668" y="5300072"/>
            <a:ext cx="9399356" cy="1551842"/>
          </a:xfrm>
          <a:custGeom>
            <a:avLst/>
            <a:gdLst/>
            <a:ahLst/>
            <a:cxnLst/>
            <a:rect r="r" b="b" t="t" l="l"/>
            <a:pathLst>
              <a:path h="1551842" w="9399356">
                <a:moveTo>
                  <a:pt x="0" y="0"/>
                </a:moveTo>
                <a:lnTo>
                  <a:pt x="9399356" y="0"/>
                </a:lnTo>
                <a:lnTo>
                  <a:pt x="9399356" y="1551842"/>
                </a:lnTo>
                <a:lnTo>
                  <a:pt x="0" y="1551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320" r="0" b="-32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62413" y="536534"/>
            <a:ext cx="6746367" cy="1593818"/>
            <a:chOff x="0" y="0"/>
            <a:chExt cx="8995156" cy="212509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995156" cy="2125091"/>
            </a:xfrm>
            <a:custGeom>
              <a:avLst/>
              <a:gdLst/>
              <a:ahLst/>
              <a:cxnLst/>
              <a:rect r="r" b="b" t="t" l="l"/>
              <a:pathLst>
                <a:path h="2125091" w="8995156">
                  <a:moveTo>
                    <a:pt x="0" y="0"/>
                  </a:moveTo>
                  <a:lnTo>
                    <a:pt x="8995156" y="0"/>
                  </a:lnTo>
                  <a:lnTo>
                    <a:pt x="8995156" y="2125091"/>
                  </a:lnTo>
                  <a:lnTo>
                    <a:pt x="0" y="2125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" t="0" r="-12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4749689" y="5114630"/>
            <a:ext cx="9225324" cy="1357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7"/>
              </a:lnSpc>
            </a:pPr>
            <a:r>
              <a:rPr lang="en-US" sz="6473" spc="-12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Smart Search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594131" y="3761746"/>
            <a:ext cx="1232754" cy="1232754"/>
          </a:xfrm>
          <a:custGeom>
            <a:avLst/>
            <a:gdLst/>
            <a:ahLst/>
            <a:cxnLst/>
            <a:rect r="r" b="b" t="t" l="l"/>
            <a:pathLst>
              <a:path h="1232754" w="1232754">
                <a:moveTo>
                  <a:pt x="0" y="0"/>
                </a:moveTo>
                <a:lnTo>
                  <a:pt x="1232754" y="0"/>
                </a:lnTo>
                <a:lnTo>
                  <a:pt x="1232754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44312" y="3643941"/>
            <a:ext cx="915553" cy="125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4"/>
              </a:lnSpc>
            </a:pPr>
            <a:r>
              <a:rPr lang="en-US" sz="650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08668" y="230391"/>
            <a:ext cx="1501835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44312" y="230391"/>
            <a:ext cx="5978090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Features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81433" y="0"/>
            <a:ext cx="15325144" cy="10287000"/>
            <a:chOff x="0" y="0"/>
            <a:chExt cx="20433525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43353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0433537">
                  <a:moveTo>
                    <a:pt x="0" y="0"/>
                  </a:moveTo>
                  <a:lnTo>
                    <a:pt x="20433537" y="0"/>
                  </a:lnTo>
                  <a:lnTo>
                    <a:pt x="20433537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5" t="0" r="-15" b="0"/>
              </a:stretch>
            </a:blipFill>
          </p:spPr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5996" y="1502712"/>
            <a:ext cx="16803738" cy="7267613"/>
            <a:chOff x="0" y="0"/>
            <a:chExt cx="22404984" cy="96901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404960" cy="9690100"/>
            </a:xfrm>
            <a:custGeom>
              <a:avLst/>
              <a:gdLst/>
              <a:ahLst/>
              <a:cxnLst/>
              <a:rect r="r" b="b" t="t" l="l"/>
              <a:pathLst>
                <a:path h="9690100" w="22404960">
                  <a:moveTo>
                    <a:pt x="0" y="0"/>
                  </a:moveTo>
                  <a:lnTo>
                    <a:pt x="22404960" y="0"/>
                  </a:lnTo>
                  <a:lnTo>
                    <a:pt x="22404960" y="9690100"/>
                  </a:lnTo>
                  <a:lnTo>
                    <a:pt x="0" y="9690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6" t="0" r="-26" b="0"/>
              </a:stretch>
            </a:blipFill>
          </p:spPr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3100" y="61722"/>
            <a:ext cx="16230600" cy="10225278"/>
            <a:chOff x="0" y="0"/>
            <a:chExt cx="21640800" cy="136337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40800" cy="13633704"/>
            </a:xfrm>
            <a:custGeom>
              <a:avLst/>
              <a:gdLst/>
              <a:ahLst/>
              <a:cxnLst/>
              <a:rect r="r" b="b" t="t" l="l"/>
              <a:pathLst>
                <a:path h="13633704" w="21640800">
                  <a:moveTo>
                    <a:pt x="0" y="0"/>
                  </a:moveTo>
                  <a:lnTo>
                    <a:pt x="21640800" y="0"/>
                  </a:lnTo>
                  <a:lnTo>
                    <a:pt x="21640800" y="13633704"/>
                  </a:lnTo>
                  <a:lnTo>
                    <a:pt x="0" y="136337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52" r="0" b="-52"/>
              </a:stretch>
            </a:blipFill>
          </p:spPr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59304" y="1326413"/>
            <a:ext cx="8819588" cy="2146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510"/>
              </a:lnSpc>
            </a:pPr>
            <a:r>
              <a:rPr lang="en-US" sz="10364" b="true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 YOU!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370212" y="2162299"/>
            <a:ext cx="5889088" cy="901617"/>
          </a:xfrm>
          <a:custGeom>
            <a:avLst/>
            <a:gdLst/>
            <a:ahLst/>
            <a:cxnLst/>
            <a:rect r="r" b="b" t="t" l="l"/>
            <a:pathLst>
              <a:path h="901617" w="5889088">
                <a:moveTo>
                  <a:pt x="0" y="0"/>
                </a:moveTo>
                <a:lnTo>
                  <a:pt x="5889088" y="0"/>
                </a:lnTo>
                <a:lnTo>
                  <a:pt x="5889088" y="901617"/>
                </a:lnTo>
                <a:lnTo>
                  <a:pt x="0" y="901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21" r="0" b="-12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59304" y="7063940"/>
            <a:ext cx="5889088" cy="901617"/>
          </a:xfrm>
          <a:custGeom>
            <a:avLst/>
            <a:gdLst/>
            <a:ahLst/>
            <a:cxnLst/>
            <a:rect r="r" b="b" t="t" l="l"/>
            <a:pathLst>
              <a:path h="901617" w="5889088">
                <a:moveTo>
                  <a:pt x="0" y="0"/>
                </a:moveTo>
                <a:lnTo>
                  <a:pt x="5889089" y="0"/>
                </a:lnTo>
                <a:lnTo>
                  <a:pt x="5889089" y="901617"/>
                </a:lnTo>
                <a:lnTo>
                  <a:pt x="0" y="901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21" r="0" b="-12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919424" y="2822343"/>
            <a:ext cx="9392641" cy="9529477"/>
          </a:xfrm>
          <a:custGeom>
            <a:avLst/>
            <a:gdLst/>
            <a:ahLst/>
            <a:cxnLst/>
            <a:rect r="r" b="b" t="t" l="l"/>
            <a:pathLst>
              <a:path h="9529477" w="9392641">
                <a:moveTo>
                  <a:pt x="0" y="0"/>
                </a:moveTo>
                <a:lnTo>
                  <a:pt x="9392640" y="0"/>
                </a:lnTo>
                <a:lnTo>
                  <a:pt x="9392640" y="9529477"/>
                </a:lnTo>
                <a:lnTo>
                  <a:pt x="0" y="9529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9" t="0" r="-69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512481" y="3472967"/>
            <a:ext cx="10746867" cy="3479292"/>
            <a:chOff x="0" y="0"/>
            <a:chExt cx="14329156" cy="463905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329156" cy="4639056"/>
            </a:xfrm>
            <a:custGeom>
              <a:avLst/>
              <a:gdLst/>
              <a:ahLst/>
              <a:cxnLst/>
              <a:rect r="r" b="b" t="t" l="l"/>
              <a:pathLst>
                <a:path h="4639056" w="14329156">
                  <a:moveTo>
                    <a:pt x="0" y="0"/>
                  </a:moveTo>
                  <a:lnTo>
                    <a:pt x="14329156" y="0"/>
                  </a:lnTo>
                  <a:lnTo>
                    <a:pt x="14329156" y="4639056"/>
                  </a:lnTo>
                  <a:lnTo>
                    <a:pt x="0" y="463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" t="0" r="-3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2542413" y="4563285"/>
            <a:ext cx="3291935" cy="1160431"/>
            <a:chOff x="0" y="0"/>
            <a:chExt cx="4389247" cy="154724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89247" cy="1547241"/>
            </a:xfrm>
            <a:custGeom>
              <a:avLst/>
              <a:gdLst/>
              <a:ahLst/>
              <a:cxnLst/>
              <a:rect r="r" b="b" t="t" l="l"/>
              <a:pathLst>
                <a:path h="1547241" w="4389247">
                  <a:moveTo>
                    <a:pt x="0" y="0"/>
                  </a:moveTo>
                  <a:lnTo>
                    <a:pt x="4389247" y="0"/>
                  </a:lnTo>
                  <a:lnTo>
                    <a:pt x="4389247" y="1547241"/>
                  </a:lnTo>
                  <a:lnTo>
                    <a:pt x="0" y="1547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261" r="0" b="-261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8439712" y="7300579"/>
            <a:ext cx="8819588" cy="477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2564" b="true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Contact: Nancy Somjit ( Somjitp@smccd.edu)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774279" y="3616700"/>
            <a:ext cx="14739452" cy="2433504"/>
          </a:xfrm>
          <a:custGeom>
            <a:avLst/>
            <a:gdLst/>
            <a:ahLst/>
            <a:cxnLst/>
            <a:rect r="r" b="b" t="t" l="l"/>
            <a:pathLst>
              <a:path h="2433504" w="14739452">
                <a:moveTo>
                  <a:pt x="0" y="0"/>
                </a:moveTo>
                <a:lnTo>
                  <a:pt x="14739452" y="0"/>
                </a:lnTo>
                <a:lnTo>
                  <a:pt x="14739452" y="2433504"/>
                </a:lnTo>
                <a:lnTo>
                  <a:pt x="0" y="24335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278" r="0" b="-27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74279" y="3795827"/>
            <a:ext cx="14649155" cy="1637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2"/>
              </a:lnSpc>
            </a:pPr>
            <a:r>
              <a:rPr lang="en-US" b="true" sz="7907" spc="-15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Canvas AI 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E9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848994" y="6802841"/>
            <a:ext cx="3037161" cy="599846"/>
            <a:chOff x="0" y="0"/>
            <a:chExt cx="4049547" cy="7997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49522" cy="799846"/>
            </a:xfrm>
            <a:custGeom>
              <a:avLst/>
              <a:gdLst/>
              <a:ahLst/>
              <a:cxnLst/>
              <a:rect r="r" b="b" t="t" l="l"/>
              <a:pathLst>
                <a:path h="799846" w="4049522">
                  <a:moveTo>
                    <a:pt x="0" y="0"/>
                  </a:moveTo>
                  <a:lnTo>
                    <a:pt x="4049522" y="0"/>
                  </a:lnTo>
                  <a:lnTo>
                    <a:pt x="4049522" y="799846"/>
                  </a:lnTo>
                  <a:lnTo>
                    <a:pt x="0" y="799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74" r="0" b="-166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848994" y="4315235"/>
            <a:ext cx="3037170" cy="2750210"/>
          </a:xfrm>
          <a:custGeom>
            <a:avLst/>
            <a:gdLst/>
            <a:ahLst/>
            <a:cxnLst/>
            <a:rect r="r" b="b" t="t" l="l"/>
            <a:pathLst>
              <a:path h="2750210" w="3037170">
                <a:moveTo>
                  <a:pt x="0" y="0"/>
                </a:moveTo>
                <a:lnTo>
                  <a:pt x="3037170" y="0"/>
                </a:lnTo>
                <a:lnTo>
                  <a:pt x="3037170" y="2750210"/>
                </a:lnTo>
                <a:lnTo>
                  <a:pt x="0" y="2750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4" r="0" b="-24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848994" y="5433974"/>
            <a:ext cx="3037170" cy="455476"/>
            <a:chOff x="0" y="0"/>
            <a:chExt cx="4049560" cy="6073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049522" cy="607314"/>
            </a:xfrm>
            <a:custGeom>
              <a:avLst/>
              <a:gdLst/>
              <a:ahLst/>
              <a:cxnLst/>
              <a:rect r="r" b="b" t="t" l="l"/>
              <a:pathLst>
                <a:path h="607314" w="4049522">
                  <a:moveTo>
                    <a:pt x="165862" y="0"/>
                  </a:moveTo>
                  <a:lnTo>
                    <a:pt x="3883787" y="0"/>
                  </a:lnTo>
                  <a:cubicBezTo>
                    <a:pt x="3927729" y="0"/>
                    <a:pt x="3970020" y="18669"/>
                    <a:pt x="4001008" y="51816"/>
                  </a:cubicBezTo>
                  <a:cubicBezTo>
                    <a:pt x="4031996" y="84963"/>
                    <a:pt x="4049522" y="130048"/>
                    <a:pt x="4049522" y="176911"/>
                  </a:cubicBezTo>
                  <a:lnTo>
                    <a:pt x="4049522" y="430403"/>
                  </a:lnTo>
                  <a:cubicBezTo>
                    <a:pt x="4049522" y="528066"/>
                    <a:pt x="3975227" y="607314"/>
                    <a:pt x="3883660" y="607314"/>
                  </a:cubicBezTo>
                  <a:lnTo>
                    <a:pt x="165862" y="607314"/>
                  </a:lnTo>
                  <a:cubicBezTo>
                    <a:pt x="74295" y="607314"/>
                    <a:pt x="0" y="528066"/>
                    <a:pt x="0" y="430403"/>
                  </a:cubicBezTo>
                  <a:lnTo>
                    <a:pt x="0" y="176911"/>
                  </a:lnTo>
                  <a:cubicBezTo>
                    <a:pt x="0" y="79248"/>
                    <a:pt x="74295" y="0"/>
                    <a:pt x="165862" y="0"/>
                  </a:cubicBezTo>
                  <a:close/>
                </a:path>
              </a:pathLst>
            </a:custGeom>
            <a:solidFill>
              <a:srgbClr val="DB3F3C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2601916" y="5300567"/>
            <a:ext cx="3462185" cy="689877"/>
            <a:chOff x="0" y="0"/>
            <a:chExt cx="4616247" cy="91983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616252" cy="919830"/>
            </a:xfrm>
            <a:custGeom>
              <a:avLst/>
              <a:gdLst/>
              <a:ahLst/>
              <a:cxnLst/>
              <a:rect r="r" b="b" t="t" l="l"/>
              <a:pathLst>
                <a:path h="919830" w="4616252">
                  <a:moveTo>
                    <a:pt x="0" y="0"/>
                  </a:moveTo>
                  <a:lnTo>
                    <a:pt x="4616252" y="0"/>
                  </a:lnTo>
                  <a:lnTo>
                    <a:pt x="4616252" y="919830"/>
                  </a:lnTo>
                  <a:lnTo>
                    <a:pt x="0" y="91983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47787" r="0" b="-47787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4616247" cy="97698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80"/>
                </a:lnSpc>
              </a:pPr>
              <a:r>
                <a:rPr lang="en-US" sz="1986" b="tru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Translations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3609823" y="3555330"/>
            <a:ext cx="1311745" cy="1311745"/>
          </a:xfrm>
          <a:custGeom>
            <a:avLst/>
            <a:gdLst/>
            <a:ahLst/>
            <a:cxnLst/>
            <a:rect r="r" b="b" t="t" l="l"/>
            <a:pathLst>
              <a:path h="1311745" w="1311745">
                <a:moveTo>
                  <a:pt x="0" y="0"/>
                </a:moveTo>
                <a:lnTo>
                  <a:pt x="1311745" y="0"/>
                </a:lnTo>
                <a:lnTo>
                  <a:pt x="1311745" y="1311745"/>
                </a:lnTo>
                <a:lnTo>
                  <a:pt x="0" y="13117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769624" y="3447059"/>
            <a:ext cx="974217" cy="132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87"/>
              </a:lnSpc>
            </a:pPr>
            <a:r>
              <a:rPr lang="en-US" sz="692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73170" y="67285"/>
            <a:ext cx="16789698" cy="1332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73"/>
              </a:lnSpc>
            </a:pPr>
            <a:r>
              <a:rPr lang="en-US" b="true" sz="6407" spc="-12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Overview of Canvas AI Features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397232" y="6802841"/>
            <a:ext cx="3037161" cy="599846"/>
            <a:chOff x="0" y="0"/>
            <a:chExt cx="4049547" cy="79979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049522" cy="799846"/>
            </a:xfrm>
            <a:custGeom>
              <a:avLst/>
              <a:gdLst/>
              <a:ahLst/>
              <a:cxnLst/>
              <a:rect r="r" b="b" t="t" l="l"/>
              <a:pathLst>
                <a:path h="799846" w="4049522">
                  <a:moveTo>
                    <a:pt x="0" y="0"/>
                  </a:moveTo>
                  <a:lnTo>
                    <a:pt x="4049522" y="0"/>
                  </a:lnTo>
                  <a:lnTo>
                    <a:pt x="4049522" y="799846"/>
                  </a:lnTo>
                  <a:lnTo>
                    <a:pt x="0" y="799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74" r="0" b="-166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9397232" y="4315235"/>
            <a:ext cx="3037170" cy="2750210"/>
          </a:xfrm>
          <a:custGeom>
            <a:avLst/>
            <a:gdLst/>
            <a:ahLst/>
            <a:cxnLst/>
            <a:rect r="r" b="b" t="t" l="l"/>
            <a:pathLst>
              <a:path h="2750210" w="3037170">
                <a:moveTo>
                  <a:pt x="0" y="0"/>
                </a:moveTo>
                <a:lnTo>
                  <a:pt x="3037170" y="0"/>
                </a:lnTo>
                <a:lnTo>
                  <a:pt x="3037170" y="2750210"/>
                </a:lnTo>
                <a:lnTo>
                  <a:pt x="0" y="2750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4" r="0" b="-24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9397232" y="5433974"/>
            <a:ext cx="3037170" cy="455476"/>
            <a:chOff x="0" y="0"/>
            <a:chExt cx="4049560" cy="60730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049522" cy="607314"/>
            </a:xfrm>
            <a:custGeom>
              <a:avLst/>
              <a:gdLst/>
              <a:ahLst/>
              <a:cxnLst/>
              <a:rect r="r" b="b" t="t" l="l"/>
              <a:pathLst>
                <a:path h="607314" w="4049522">
                  <a:moveTo>
                    <a:pt x="165862" y="0"/>
                  </a:moveTo>
                  <a:lnTo>
                    <a:pt x="3883787" y="0"/>
                  </a:lnTo>
                  <a:cubicBezTo>
                    <a:pt x="3927729" y="0"/>
                    <a:pt x="3970020" y="18669"/>
                    <a:pt x="4001008" y="51816"/>
                  </a:cubicBezTo>
                  <a:cubicBezTo>
                    <a:pt x="4031996" y="84963"/>
                    <a:pt x="4049522" y="130048"/>
                    <a:pt x="4049522" y="176911"/>
                  </a:cubicBezTo>
                  <a:lnTo>
                    <a:pt x="4049522" y="430403"/>
                  </a:lnTo>
                  <a:cubicBezTo>
                    <a:pt x="4049522" y="528066"/>
                    <a:pt x="3975227" y="607314"/>
                    <a:pt x="3883660" y="607314"/>
                  </a:cubicBezTo>
                  <a:lnTo>
                    <a:pt x="165862" y="607314"/>
                  </a:lnTo>
                  <a:cubicBezTo>
                    <a:pt x="74295" y="607314"/>
                    <a:pt x="0" y="528066"/>
                    <a:pt x="0" y="430403"/>
                  </a:cubicBezTo>
                  <a:lnTo>
                    <a:pt x="0" y="176911"/>
                  </a:lnTo>
                  <a:cubicBezTo>
                    <a:pt x="0" y="79248"/>
                    <a:pt x="74295" y="0"/>
                    <a:pt x="165862" y="0"/>
                  </a:cubicBezTo>
                  <a:close/>
                </a:path>
              </a:pathLst>
            </a:custGeom>
            <a:solidFill>
              <a:srgbClr val="DB3F3C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9150144" y="5300567"/>
            <a:ext cx="3462185" cy="689877"/>
            <a:chOff x="0" y="0"/>
            <a:chExt cx="4616247" cy="91983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616252" cy="919830"/>
            </a:xfrm>
            <a:custGeom>
              <a:avLst/>
              <a:gdLst/>
              <a:ahLst/>
              <a:cxnLst/>
              <a:rect r="r" b="b" t="t" l="l"/>
              <a:pathLst>
                <a:path h="919830" w="4616252">
                  <a:moveTo>
                    <a:pt x="0" y="0"/>
                  </a:moveTo>
                  <a:lnTo>
                    <a:pt x="4616252" y="0"/>
                  </a:lnTo>
                  <a:lnTo>
                    <a:pt x="4616252" y="919830"/>
                  </a:lnTo>
                  <a:lnTo>
                    <a:pt x="0" y="91983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47787" r="0" b="-47787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4616247" cy="97698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80"/>
                </a:lnSpc>
              </a:pPr>
              <a:r>
                <a:rPr lang="en-US" sz="1986" b="tru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Rubrics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10158060" y="3555330"/>
            <a:ext cx="1311745" cy="1311745"/>
          </a:xfrm>
          <a:custGeom>
            <a:avLst/>
            <a:gdLst/>
            <a:ahLst/>
            <a:cxnLst/>
            <a:rect r="r" b="b" t="t" l="l"/>
            <a:pathLst>
              <a:path h="1311745" w="1311745">
                <a:moveTo>
                  <a:pt x="0" y="0"/>
                </a:moveTo>
                <a:lnTo>
                  <a:pt x="1311745" y="0"/>
                </a:lnTo>
                <a:lnTo>
                  <a:pt x="1311745" y="1311745"/>
                </a:lnTo>
                <a:lnTo>
                  <a:pt x="0" y="13117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0317861" y="3447059"/>
            <a:ext cx="974217" cy="132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87"/>
              </a:lnSpc>
            </a:pPr>
            <a:r>
              <a:rPr lang="en-US" sz="692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2681490" y="6802841"/>
            <a:ext cx="3037161" cy="599846"/>
            <a:chOff x="0" y="0"/>
            <a:chExt cx="4049547" cy="79979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049522" cy="799846"/>
            </a:xfrm>
            <a:custGeom>
              <a:avLst/>
              <a:gdLst/>
              <a:ahLst/>
              <a:cxnLst/>
              <a:rect r="r" b="b" t="t" l="l"/>
              <a:pathLst>
                <a:path h="799846" w="4049522">
                  <a:moveTo>
                    <a:pt x="0" y="0"/>
                  </a:moveTo>
                  <a:lnTo>
                    <a:pt x="4049522" y="0"/>
                  </a:lnTo>
                  <a:lnTo>
                    <a:pt x="4049522" y="799846"/>
                  </a:lnTo>
                  <a:lnTo>
                    <a:pt x="0" y="799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74" r="0" b="-166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0">
            <a:off x="12681490" y="4315235"/>
            <a:ext cx="3037170" cy="2750210"/>
          </a:xfrm>
          <a:custGeom>
            <a:avLst/>
            <a:gdLst/>
            <a:ahLst/>
            <a:cxnLst/>
            <a:rect r="r" b="b" t="t" l="l"/>
            <a:pathLst>
              <a:path h="2750210" w="3037170">
                <a:moveTo>
                  <a:pt x="0" y="0"/>
                </a:moveTo>
                <a:lnTo>
                  <a:pt x="3037170" y="0"/>
                </a:lnTo>
                <a:lnTo>
                  <a:pt x="3037170" y="2750210"/>
                </a:lnTo>
                <a:lnTo>
                  <a:pt x="0" y="2750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4" r="0" b="-24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12681490" y="5433974"/>
            <a:ext cx="3037170" cy="455476"/>
            <a:chOff x="0" y="0"/>
            <a:chExt cx="4049560" cy="60730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049522" cy="607314"/>
            </a:xfrm>
            <a:custGeom>
              <a:avLst/>
              <a:gdLst/>
              <a:ahLst/>
              <a:cxnLst/>
              <a:rect r="r" b="b" t="t" l="l"/>
              <a:pathLst>
                <a:path h="607314" w="4049522">
                  <a:moveTo>
                    <a:pt x="165862" y="0"/>
                  </a:moveTo>
                  <a:lnTo>
                    <a:pt x="3883787" y="0"/>
                  </a:lnTo>
                  <a:cubicBezTo>
                    <a:pt x="3927729" y="0"/>
                    <a:pt x="3970020" y="18669"/>
                    <a:pt x="4001008" y="51816"/>
                  </a:cubicBezTo>
                  <a:cubicBezTo>
                    <a:pt x="4031996" y="84963"/>
                    <a:pt x="4049522" y="130048"/>
                    <a:pt x="4049522" y="176911"/>
                  </a:cubicBezTo>
                  <a:lnTo>
                    <a:pt x="4049522" y="430403"/>
                  </a:lnTo>
                  <a:cubicBezTo>
                    <a:pt x="4049522" y="528066"/>
                    <a:pt x="3975227" y="607314"/>
                    <a:pt x="3883660" y="607314"/>
                  </a:cubicBezTo>
                  <a:lnTo>
                    <a:pt x="165862" y="607314"/>
                  </a:lnTo>
                  <a:cubicBezTo>
                    <a:pt x="74295" y="607314"/>
                    <a:pt x="0" y="528066"/>
                    <a:pt x="0" y="430403"/>
                  </a:cubicBezTo>
                  <a:lnTo>
                    <a:pt x="0" y="176911"/>
                  </a:lnTo>
                  <a:cubicBezTo>
                    <a:pt x="0" y="79248"/>
                    <a:pt x="74295" y="0"/>
                    <a:pt x="165862" y="0"/>
                  </a:cubicBezTo>
                  <a:close/>
                </a:path>
              </a:pathLst>
            </a:custGeom>
            <a:solidFill>
              <a:srgbClr val="DB3F3C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2434402" y="5300567"/>
            <a:ext cx="3462185" cy="689877"/>
            <a:chOff x="0" y="0"/>
            <a:chExt cx="4616247" cy="91983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616252" cy="919830"/>
            </a:xfrm>
            <a:custGeom>
              <a:avLst/>
              <a:gdLst/>
              <a:ahLst/>
              <a:cxnLst/>
              <a:rect r="r" b="b" t="t" l="l"/>
              <a:pathLst>
                <a:path h="919830" w="4616252">
                  <a:moveTo>
                    <a:pt x="0" y="0"/>
                  </a:moveTo>
                  <a:lnTo>
                    <a:pt x="4616252" y="0"/>
                  </a:lnTo>
                  <a:lnTo>
                    <a:pt x="4616252" y="919830"/>
                  </a:lnTo>
                  <a:lnTo>
                    <a:pt x="0" y="91983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47787" r="0" b="-47787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57150"/>
              <a:ext cx="4616247" cy="97698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80"/>
                </a:lnSpc>
              </a:pPr>
              <a:r>
                <a:rPr lang="en-US" sz="1986" b="tru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Smart Search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3442309" y="3555330"/>
            <a:ext cx="1311745" cy="1311745"/>
          </a:xfrm>
          <a:custGeom>
            <a:avLst/>
            <a:gdLst/>
            <a:ahLst/>
            <a:cxnLst/>
            <a:rect r="r" b="b" t="t" l="l"/>
            <a:pathLst>
              <a:path h="1311745" w="1311745">
                <a:moveTo>
                  <a:pt x="0" y="0"/>
                </a:moveTo>
                <a:lnTo>
                  <a:pt x="1311745" y="0"/>
                </a:lnTo>
                <a:lnTo>
                  <a:pt x="1311745" y="1311745"/>
                </a:lnTo>
                <a:lnTo>
                  <a:pt x="0" y="13117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3602119" y="3447059"/>
            <a:ext cx="974217" cy="132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87"/>
              </a:lnSpc>
            </a:pPr>
            <a:r>
              <a:rPr lang="en-US" sz="692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6133252" y="6802841"/>
            <a:ext cx="3037161" cy="599846"/>
            <a:chOff x="0" y="0"/>
            <a:chExt cx="4049547" cy="79979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049522" cy="799846"/>
            </a:xfrm>
            <a:custGeom>
              <a:avLst/>
              <a:gdLst/>
              <a:ahLst/>
              <a:cxnLst/>
              <a:rect r="r" b="b" t="t" l="l"/>
              <a:pathLst>
                <a:path h="799846" w="4049522">
                  <a:moveTo>
                    <a:pt x="0" y="0"/>
                  </a:moveTo>
                  <a:lnTo>
                    <a:pt x="4049522" y="0"/>
                  </a:lnTo>
                  <a:lnTo>
                    <a:pt x="4049522" y="799846"/>
                  </a:lnTo>
                  <a:lnTo>
                    <a:pt x="0" y="799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74" r="0" b="-166"/>
              </a:stretch>
            </a:blipFill>
          </p:spPr>
        </p:sp>
      </p:grpSp>
      <p:sp>
        <p:nvSpPr>
          <p:cNvPr name="Freeform 35" id="35"/>
          <p:cNvSpPr/>
          <p:nvPr/>
        </p:nvSpPr>
        <p:spPr>
          <a:xfrm flipH="false" flipV="false" rot="0">
            <a:off x="6133252" y="4315235"/>
            <a:ext cx="3037170" cy="2750210"/>
          </a:xfrm>
          <a:custGeom>
            <a:avLst/>
            <a:gdLst/>
            <a:ahLst/>
            <a:cxnLst/>
            <a:rect r="r" b="b" t="t" l="l"/>
            <a:pathLst>
              <a:path h="2750210" w="3037170">
                <a:moveTo>
                  <a:pt x="0" y="0"/>
                </a:moveTo>
                <a:lnTo>
                  <a:pt x="3037170" y="0"/>
                </a:lnTo>
                <a:lnTo>
                  <a:pt x="3037170" y="2750210"/>
                </a:lnTo>
                <a:lnTo>
                  <a:pt x="0" y="2750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4" r="0" b="-24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6133252" y="5433974"/>
            <a:ext cx="3037170" cy="455476"/>
            <a:chOff x="0" y="0"/>
            <a:chExt cx="4049560" cy="60730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049522" cy="607314"/>
            </a:xfrm>
            <a:custGeom>
              <a:avLst/>
              <a:gdLst/>
              <a:ahLst/>
              <a:cxnLst/>
              <a:rect r="r" b="b" t="t" l="l"/>
              <a:pathLst>
                <a:path h="607314" w="4049522">
                  <a:moveTo>
                    <a:pt x="165862" y="0"/>
                  </a:moveTo>
                  <a:lnTo>
                    <a:pt x="3883787" y="0"/>
                  </a:lnTo>
                  <a:cubicBezTo>
                    <a:pt x="3927729" y="0"/>
                    <a:pt x="3970020" y="18669"/>
                    <a:pt x="4001008" y="51816"/>
                  </a:cubicBezTo>
                  <a:cubicBezTo>
                    <a:pt x="4031996" y="84963"/>
                    <a:pt x="4049522" y="130048"/>
                    <a:pt x="4049522" y="176911"/>
                  </a:cubicBezTo>
                  <a:lnTo>
                    <a:pt x="4049522" y="430403"/>
                  </a:lnTo>
                  <a:cubicBezTo>
                    <a:pt x="4049522" y="528066"/>
                    <a:pt x="3975227" y="607314"/>
                    <a:pt x="3883660" y="607314"/>
                  </a:cubicBezTo>
                  <a:lnTo>
                    <a:pt x="165862" y="607314"/>
                  </a:lnTo>
                  <a:cubicBezTo>
                    <a:pt x="74295" y="607314"/>
                    <a:pt x="0" y="528066"/>
                    <a:pt x="0" y="430403"/>
                  </a:cubicBezTo>
                  <a:lnTo>
                    <a:pt x="0" y="176911"/>
                  </a:lnTo>
                  <a:cubicBezTo>
                    <a:pt x="0" y="79248"/>
                    <a:pt x="74295" y="0"/>
                    <a:pt x="165862" y="0"/>
                  </a:cubicBezTo>
                  <a:close/>
                </a:path>
              </a:pathLst>
            </a:custGeom>
            <a:solidFill>
              <a:srgbClr val="DB3F3C"/>
            </a:solidFill>
          </p:spPr>
        </p:sp>
      </p:grpSp>
      <p:sp>
        <p:nvSpPr>
          <p:cNvPr name="Freeform 38" id="38"/>
          <p:cNvSpPr/>
          <p:nvPr/>
        </p:nvSpPr>
        <p:spPr>
          <a:xfrm flipH="false" flipV="false" rot="0">
            <a:off x="6894071" y="3555330"/>
            <a:ext cx="1311745" cy="1311745"/>
          </a:xfrm>
          <a:custGeom>
            <a:avLst/>
            <a:gdLst/>
            <a:ahLst/>
            <a:cxnLst/>
            <a:rect r="r" b="b" t="t" l="l"/>
            <a:pathLst>
              <a:path h="1311745" w="1311745">
                <a:moveTo>
                  <a:pt x="0" y="0"/>
                </a:moveTo>
                <a:lnTo>
                  <a:pt x="1311745" y="0"/>
                </a:lnTo>
                <a:lnTo>
                  <a:pt x="1311745" y="1311745"/>
                </a:lnTo>
                <a:lnTo>
                  <a:pt x="0" y="13117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7053882" y="3447059"/>
            <a:ext cx="974217" cy="132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87"/>
              </a:lnSpc>
            </a:pPr>
            <a:r>
              <a:rPr lang="en-US" sz="692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6133252" y="5661736"/>
            <a:ext cx="3037170" cy="455476"/>
            <a:chOff x="0" y="0"/>
            <a:chExt cx="4049560" cy="607301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049522" cy="607314"/>
            </a:xfrm>
            <a:custGeom>
              <a:avLst/>
              <a:gdLst/>
              <a:ahLst/>
              <a:cxnLst/>
              <a:rect r="r" b="b" t="t" l="l"/>
              <a:pathLst>
                <a:path h="607314" w="4049522">
                  <a:moveTo>
                    <a:pt x="165862" y="0"/>
                  </a:moveTo>
                  <a:lnTo>
                    <a:pt x="3883787" y="0"/>
                  </a:lnTo>
                  <a:cubicBezTo>
                    <a:pt x="3927729" y="0"/>
                    <a:pt x="3970020" y="18669"/>
                    <a:pt x="4001008" y="51816"/>
                  </a:cubicBezTo>
                  <a:cubicBezTo>
                    <a:pt x="4031996" y="84963"/>
                    <a:pt x="4049522" y="130048"/>
                    <a:pt x="4049522" y="176911"/>
                  </a:cubicBezTo>
                  <a:lnTo>
                    <a:pt x="4049522" y="430403"/>
                  </a:lnTo>
                  <a:cubicBezTo>
                    <a:pt x="4049522" y="528066"/>
                    <a:pt x="3975227" y="607314"/>
                    <a:pt x="3883660" y="607314"/>
                  </a:cubicBezTo>
                  <a:lnTo>
                    <a:pt x="165862" y="607314"/>
                  </a:lnTo>
                  <a:cubicBezTo>
                    <a:pt x="74295" y="607314"/>
                    <a:pt x="0" y="528066"/>
                    <a:pt x="0" y="430403"/>
                  </a:cubicBezTo>
                  <a:lnTo>
                    <a:pt x="0" y="176911"/>
                  </a:lnTo>
                  <a:cubicBezTo>
                    <a:pt x="0" y="79248"/>
                    <a:pt x="74295" y="0"/>
                    <a:pt x="165862" y="0"/>
                  </a:cubicBezTo>
                  <a:close/>
                </a:path>
              </a:pathLst>
            </a:custGeom>
            <a:solidFill>
              <a:srgbClr val="DB3F3C"/>
            </a:solid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5886164" y="5309273"/>
            <a:ext cx="3548663" cy="880024"/>
            <a:chOff x="0" y="0"/>
            <a:chExt cx="4731550" cy="117336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4731555" cy="1173362"/>
            </a:xfrm>
            <a:custGeom>
              <a:avLst/>
              <a:gdLst/>
              <a:ahLst/>
              <a:cxnLst/>
              <a:rect r="r" b="b" t="t" l="l"/>
              <a:pathLst>
                <a:path h="1173362" w="4731555">
                  <a:moveTo>
                    <a:pt x="0" y="0"/>
                  </a:moveTo>
                  <a:lnTo>
                    <a:pt x="4731555" y="0"/>
                  </a:lnTo>
                  <a:lnTo>
                    <a:pt x="4731555" y="1173362"/>
                  </a:lnTo>
                  <a:lnTo>
                    <a:pt x="0" y="1173362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8572" r="0" b="-28573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57150"/>
              <a:ext cx="4731550" cy="12305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77"/>
                </a:lnSpc>
              </a:pPr>
              <a:r>
                <a:rPr lang="en-US" sz="1986" b="tru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Discussion Summaries</a:t>
              </a:r>
            </a:p>
            <a:p>
              <a:pPr algn="ctr">
                <a:lnSpc>
                  <a:spcPts val="2780"/>
                </a:lnSpc>
              </a:pPr>
              <a:r>
                <a:rPr lang="en-US" sz="1986" b="tru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&amp; Insights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3607" y="695763"/>
            <a:ext cx="7138483" cy="1178576"/>
          </a:xfrm>
          <a:custGeom>
            <a:avLst/>
            <a:gdLst/>
            <a:ahLst/>
            <a:cxnLst/>
            <a:rect r="r" b="b" t="t" l="l"/>
            <a:pathLst>
              <a:path h="1178576" w="7138483">
                <a:moveTo>
                  <a:pt x="0" y="0"/>
                </a:moveTo>
                <a:lnTo>
                  <a:pt x="7138482" y="0"/>
                </a:lnTo>
                <a:lnTo>
                  <a:pt x="7138482" y="1178576"/>
                </a:lnTo>
                <a:lnTo>
                  <a:pt x="0" y="1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74" r="0" b="-47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573334" y="2066077"/>
            <a:ext cx="13109239" cy="7980251"/>
            <a:chOff x="0" y="0"/>
            <a:chExt cx="18006124" cy="109612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006188" cy="10961243"/>
            </a:xfrm>
            <a:custGeom>
              <a:avLst/>
              <a:gdLst/>
              <a:ahLst/>
              <a:cxnLst/>
              <a:rect r="r" b="b" t="t" l="l"/>
              <a:pathLst>
                <a:path h="10961243" w="18006188">
                  <a:moveTo>
                    <a:pt x="0" y="0"/>
                  </a:moveTo>
                  <a:lnTo>
                    <a:pt x="18006188" y="0"/>
                  </a:lnTo>
                  <a:lnTo>
                    <a:pt x="18006188" y="10961243"/>
                  </a:lnTo>
                  <a:lnTo>
                    <a:pt x="0" y="10961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8" r="0" b="-48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-565490" y="838200"/>
            <a:ext cx="9117625" cy="6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5"/>
              </a:lnSpc>
            </a:pPr>
            <a:r>
              <a:rPr lang="en-US" sz="3317" spc="-6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to Enable Canvas AI Features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2149" y="2152355"/>
            <a:ext cx="6681883" cy="3187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08"/>
              </a:lnSpc>
            </a:pPr>
          </a:p>
          <a:p>
            <a:pPr algn="l">
              <a:lnSpc>
                <a:spcPts val="3110"/>
              </a:lnSpc>
            </a:pPr>
          </a:p>
          <a:p>
            <a:pPr algn="l" marL="508178" indent="-169393" lvl="2">
              <a:lnSpc>
                <a:spcPts val="3108"/>
              </a:lnSpc>
              <a:buFont typeface="Arial"/>
              <a:buChar char="⚬"/>
            </a:pPr>
            <a:r>
              <a:rPr lang="en-US" sz="222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All AI features in Canvas are off </a:t>
            </a:r>
          </a:p>
          <a:p>
            <a:pPr algn="l" marL="508178" indent="-169393" lvl="2">
              <a:lnSpc>
                <a:spcPts val="3110"/>
              </a:lnSpc>
            </a:pPr>
            <a:r>
              <a:rPr lang="en-US" sz="222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by default.</a:t>
            </a:r>
          </a:p>
          <a:p>
            <a:pPr algn="l" marL="508178" indent="-169393" lvl="2">
              <a:lnSpc>
                <a:spcPts val="3108"/>
              </a:lnSpc>
            </a:pPr>
          </a:p>
          <a:p>
            <a:pPr algn="l" marL="508178" indent="-169393" lvl="2">
              <a:lnSpc>
                <a:spcPts val="3108"/>
              </a:lnSpc>
              <a:buFont typeface="Arial"/>
              <a:buChar char="⚬"/>
            </a:pPr>
            <a:r>
              <a:rPr lang="en-US" sz="222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 must enable them in </a:t>
            </a:r>
          </a:p>
          <a:p>
            <a:pPr algn="l" marL="508178" indent="-169393" lvl="2">
              <a:lnSpc>
                <a:spcPts val="3108"/>
              </a:lnSpc>
            </a:pPr>
            <a:r>
              <a:rPr lang="en-US" sz="222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</a:t>
            </a:r>
            <a:r>
              <a:rPr lang="en-US" b="true" sz="2223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Course Settings → Feature Options</a:t>
            </a:r>
          </a:p>
          <a:p>
            <a:pPr algn="l" marL="508178" indent="-169393" lvl="2">
              <a:lnSpc>
                <a:spcPts val="311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2128" y="0"/>
            <a:ext cx="18470128" cy="10287000"/>
            <a:chOff x="0" y="0"/>
            <a:chExt cx="2462683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2682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626824">
                  <a:moveTo>
                    <a:pt x="0" y="0"/>
                  </a:moveTo>
                  <a:lnTo>
                    <a:pt x="24626824" y="0"/>
                  </a:lnTo>
                  <a:lnTo>
                    <a:pt x="24626824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77000"/>
              </a:blip>
              <a:stretch>
                <a:fillRect l="0" t="-9340" r="0" b="-934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662668" y="5300072"/>
            <a:ext cx="9399356" cy="1551842"/>
          </a:xfrm>
          <a:custGeom>
            <a:avLst/>
            <a:gdLst/>
            <a:ahLst/>
            <a:cxnLst/>
            <a:rect r="r" b="b" t="t" l="l"/>
            <a:pathLst>
              <a:path h="1551842" w="9399356">
                <a:moveTo>
                  <a:pt x="0" y="0"/>
                </a:moveTo>
                <a:lnTo>
                  <a:pt x="9399356" y="0"/>
                </a:lnTo>
                <a:lnTo>
                  <a:pt x="9399356" y="1551842"/>
                </a:lnTo>
                <a:lnTo>
                  <a:pt x="0" y="1551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320" r="0" b="-32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62413" y="536534"/>
            <a:ext cx="6746367" cy="1593818"/>
            <a:chOff x="0" y="0"/>
            <a:chExt cx="8995156" cy="212509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995156" cy="2125091"/>
            </a:xfrm>
            <a:custGeom>
              <a:avLst/>
              <a:gdLst/>
              <a:ahLst/>
              <a:cxnLst/>
              <a:rect r="r" b="b" t="t" l="l"/>
              <a:pathLst>
                <a:path h="2125091" w="8995156">
                  <a:moveTo>
                    <a:pt x="0" y="0"/>
                  </a:moveTo>
                  <a:lnTo>
                    <a:pt x="8995156" y="0"/>
                  </a:lnTo>
                  <a:lnTo>
                    <a:pt x="8995156" y="2125091"/>
                  </a:lnTo>
                  <a:lnTo>
                    <a:pt x="0" y="2125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" t="0" r="-12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8594131" y="3761746"/>
            <a:ext cx="1232754" cy="1232754"/>
          </a:xfrm>
          <a:custGeom>
            <a:avLst/>
            <a:gdLst/>
            <a:ahLst/>
            <a:cxnLst/>
            <a:rect r="r" b="b" t="t" l="l"/>
            <a:pathLst>
              <a:path h="1232754" w="1232754">
                <a:moveTo>
                  <a:pt x="0" y="0"/>
                </a:moveTo>
                <a:lnTo>
                  <a:pt x="1232754" y="0"/>
                </a:lnTo>
                <a:lnTo>
                  <a:pt x="1232754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697425" y="5040078"/>
            <a:ext cx="9364599" cy="1553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8"/>
              </a:lnSpc>
            </a:pPr>
            <a:r>
              <a:rPr lang="en-US" sz="7395" spc="-14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Translations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708668" y="230391"/>
            <a:ext cx="1501835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44312" y="3643941"/>
            <a:ext cx="915553" cy="125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4"/>
              </a:lnSpc>
            </a:pPr>
            <a:r>
              <a:rPr lang="en-US" sz="650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44312" y="230391"/>
            <a:ext cx="5978090" cy="174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47"/>
              </a:lnSpc>
            </a:pPr>
            <a:r>
              <a:rPr lang="en-US" sz="839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Features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95413" y="695763"/>
            <a:ext cx="9399356" cy="1551842"/>
          </a:xfrm>
          <a:custGeom>
            <a:avLst/>
            <a:gdLst/>
            <a:ahLst/>
            <a:cxnLst/>
            <a:rect r="r" b="b" t="t" l="l"/>
            <a:pathLst>
              <a:path h="1551842" w="9399356">
                <a:moveTo>
                  <a:pt x="0" y="0"/>
                </a:moveTo>
                <a:lnTo>
                  <a:pt x="9399356" y="0"/>
                </a:lnTo>
                <a:lnTo>
                  <a:pt x="9399356" y="1551842"/>
                </a:lnTo>
                <a:lnTo>
                  <a:pt x="0" y="15518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320" r="0" b="-32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42933" y="854393"/>
            <a:ext cx="1232754" cy="1232754"/>
          </a:xfrm>
          <a:custGeom>
            <a:avLst/>
            <a:gdLst/>
            <a:ahLst/>
            <a:cxnLst/>
            <a:rect r="r" b="b" t="t" l="l"/>
            <a:pathLst>
              <a:path h="1232754" w="1232754">
                <a:moveTo>
                  <a:pt x="0" y="0"/>
                </a:moveTo>
                <a:lnTo>
                  <a:pt x="1232754" y="0"/>
                </a:lnTo>
                <a:lnTo>
                  <a:pt x="1232754" y="1232754"/>
                </a:lnTo>
                <a:lnTo>
                  <a:pt x="0" y="12327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709434" y="6191660"/>
            <a:ext cx="11742896" cy="4095340"/>
            <a:chOff x="0" y="0"/>
            <a:chExt cx="15657195" cy="54604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657195" cy="5460492"/>
            </a:xfrm>
            <a:custGeom>
              <a:avLst/>
              <a:gdLst/>
              <a:ahLst/>
              <a:cxnLst/>
              <a:rect r="r" b="b" t="t" l="l"/>
              <a:pathLst>
                <a:path h="5460492" w="15657195">
                  <a:moveTo>
                    <a:pt x="0" y="0"/>
                  </a:moveTo>
                  <a:lnTo>
                    <a:pt x="15657195" y="0"/>
                  </a:lnTo>
                  <a:lnTo>
                    <a:pt x="15657195" y="5460492"/>
                  </a:lnTo>
                  <a:lnTo>
                    <a:pt x="0" y="5460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9" r="0" b="-28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521463" y="2371592"/>
            <a:ext cx="12118838" cy="3696243"/>
            <a:chOff x="0" y="0"/>
            <a:chExt cx="16158451" cy="49283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158463" cy="4928362"/>
            </a:xfrm>
            <a:custGeom>
              <a:avLst/>
              <a:gdLst/>
              <a:ahLst/>
              <a:cxnLst/>
              <a:rect r="r" b="b" t="t" l="l"/>
              <a:pathLst>
                <a:path h="4928362" w="16158463">
                  <a:moveTo>
                    <a:pt x="0" y="0"/>
                  </a:moveTo>
                  <a:lnTo>
                    <a:pt x="16158463" y="0"/>
                  </a:lnTo>
                  <a:lnTo>
                    <a:pt x="16158463" y="4928362"/>
                  </a:lnTo>
                  <a:lnTo>
                    <a:pt x="0" y="492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84" t="0" r="-84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730170" y="435759"/>
            <a:ext cx="9364599" cy="2857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4"/>
              </a:lnSpc>
            </a:pPr>
            <a:r>
              <a:rPr lang="en-US" sz="7395" spc="-14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Translation Feature</a:t>
            </a:r>
          </a:p>
          <a:p>
            <a:pPr algn="ctr">
              <a:lnSpc>
                <a:spcPts val="10358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293124" y="736587"/>
            <a:ext cx="915553" cy="125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4"/>
              </a:lnSpc>
            </a:pPr>
            <a:r>
              <a:rPr lang="en-US" sz="6503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74510" y="4640485"/>
            <a:ext cx="8569490" cy="204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88"/>
              </a:lnSpc>
            </a:pPr>
            <a:r>
              <a:rPr lang="en-US" sz="2850" b="true">
                <a:solidFill>
                  <a:srgbClr val="DB3F3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⚙️ Important Notes</a:t>
            </a:r>
          </a:p>
          <a:p>
            <a:pPr algn="l">
              <a:lnSpc>
                <a:spcPts val="3988"/>
              </a:lnSpc>
            </a:pPr>
          </a:p>
          <a:p>
            <a:pPr algn="l" marL="651619" indent="-217206" lvl="2">
              <a:lnSpc>
                <a:spcPts val="3990"/>
              </a:lnSpc>
              <a:buFont typeface="Arial"/>
              <a:buChar char="⚬"/>
            </a:pPr>
            <a:r>
              <a:rPr lang="en-US" sz="28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AI translation currently limited to </a:t>
            </a:r>
            <a:r>
              <a:rPr lang="en-US" b="true" sz="285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discussions and announcements</a:t>
            </a:r>
            <a:r>
              <a:rPr lang="en-US" sz="28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5676" y="0"/>
            <a:ext cx="15856648" cy="10287000"/>
            <a:chOff x="0" y="0"/>
            <a:chExt cx="21142198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142198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1142198">
                  <a:moveTo>
                    <a:pt x="0" y="0"/>
                  </a:moveTo>
                  <a:lnTo>
                    <a:pt x="21142198" y="0"/>
                  </a:lnTo>
                  <a:lnTo>
                    <a:pt x="2114219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7" r="0" b="-7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786" t="0" r="-4786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DAHTaGWe5Pw</dc:identifier>
  <dcterms:modified xsi:type="dcterms:W3CDTF">2011-08-01T06:04:30Z</dcterms:modified>
  <cp:revision>1</cp:revision>
  <dc:title>DTLC: AI Features-Nov-13-2025.pptx</dc:title>
</cp:coreProperties>
</file>