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58" y="6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F111F-7012-4912-9F4A-C8C38D3C60CC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1B7A7-4D23-4687-9C77-8294DCE85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0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1E4C-BF82-488B-8BB8-1F5B80C99E1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5199-7E94-4046-AEA3-046EB4883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85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1E4C-BF82-488B-8BB8-1F5B80C99E1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5199-7E94-4046-AEA3-046EB4883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75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1E4C-BF82-488B-8BB8-1F5B80C99E1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5199-7E94-4046-AEA3-046EB4883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7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1E4C-BF82-488B-8BB8-1F5B80C99E1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5199-7E94-4046-AEA3-046EB4883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75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1E4C-BF82-488B-8BB8-1F5B80C99E1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5199-7E94-4046-AEA3-046EB4883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9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1E4C-BF82-488B-8BB8-1F5B80C99E1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5199-7E94-4046-AEA3-046EB4883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65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1E4C-BF82-488B-8BB8-1F5B80C99E1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5199-7E94-4046-AEA3-046EB4883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02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1E4C-BF82-488B-8BB8-1F5B80C99E1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5199-7E94-4046-AEA3-046EB4883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1E4C-BF82-488B-8BB8-1F5B80C99E1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5199-7E94-4046-AEA3-046EB4883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81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1E4C-BF82-488B-8BB8-1F5B80C99E1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5199-7E94-4046-AEA3-046EB4883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7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1E4C-BF82-488B-8BB8-1F5B80C99E1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5199-7E94-4046-AEA3-046EB4883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23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E1E4C-BF82-488B-8BB8-1F5B80C99E1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F5199-7E94-4046-AEA3-046EB4883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1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68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Equity and Support Programs Initiatives</a:t>
            </a:r>
            <a:endParaRPr lang="en-US" sz="40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99" y="5325065"/>
            <a:ext cx="1996440" cy="1262748"/>
          </a:xfrm>
          <a:prstGeom prst="rect">
            <a:avLst/>
          </a:prstGeom>
        </p:spPr>
      </p:pic>
      <p:pic>
        <p:nvPicPr>
          <p:cNvPr id="4" name="Picture Placeholder 302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54957" y="1569720"/>
            <a:ext cx="4623683" cy="5288280"/>
          </a:xfrm>
          <a:prstGeom prst="rect">
            <a:avLst/>
          </a:prstGeom>
          <a:ln w="9525">
            <a:round/>
          </a:ln>
        </p:spPr>
      </p:pic>
      <p:sp>
        <p:nvSpPr>
          <p:cNvPr id="5" name="Rectangle 4"/>
          <p:cNvSpPr/>
          <p:nvPr/>
        </p:nvSpPr>
        <p:spPr>
          <a:xfrm>
            <a:off x="285569" y="2017124"/>
            <a:ext cx="70693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Brothers Achieving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Milestones</a:t>
            </a:r>
          </a:p>
          <a:p>
            <a:pPr marL="457200" indent="-457200">
              <a:buFont typeface="Arial" panose="020B0604020202020204" pitchFamily="34" charset="0"/>
              <a:buChar char="•"/>
              <a:defRPr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Equity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Summit at Skyline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</a:p>
          <a:p>
            <a:pPr marL="457200" indent="-457200">
              <a:buFont typeface="Arial" panose="020B0604020202020204" pitchFamily="34" charset="0"/>
              <a:buChar char="•"/>
              <a:defRPr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Equity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Training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Series</a:t>
            </a:r>
          </a:p>
          <a:p>
            <a:pPr marL="457200" indent="-457200">
              <a:buFont typeface="Arial" panose="020B0604020202020204" pitchFamily="34" charset="0"/>
              <a:buChar char="•"/>
              <a:defRPr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Beyond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Margins Equity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Forums</a:t>
            </a:r>
          </a:p>
          <a:p>
            <a:pPr marL="457200" indent="-457200">
              <a:buFont typeface="Arial" panose="020B0604020202020204" pitchFamily="34" charset="0"/>
              <a:buChar char="•"/>
              <a:defRPr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Call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Consciousness College Lecture Series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5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Pantig, Katrina</dc:creator>
  <cp:lastModifiedBy>Pantig, Katrina</cp:lastModifiedBy>
  <cp:revision>2</cp:revision>
  <dcterms:created xsi:type="dcterms:W3CDTF">2018-01-30T17:24:09Z</dcterms:created>
  <dcterms:modified xsi:type="dcterms:W3CDTF">2018-01-30T17:28:31Z</dcterms:modified>
</cp:coreProperties>
</file>